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83A0-4387-81B5-1F63-7EC86799E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60F42-35FE-A2C6-FB7B-5FAB2A88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2245-6F10-3C80-8725-ED23F0C0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A804-50B0-E181-A8F1-6265AE20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F0B8-EBB6-040D-E452-1C91EE99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4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F9E5-34D5-8FB8-197D-3C3FBE68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2C9DB-5EE8-06CF-EAB3-556AC7579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D709B-38FB-5EBE-BF71-7311E147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30F2E-9DE3-7D11-27AE-2697A3BD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9609D-B451-D19C-6788-5287B630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0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FAB4A-70C9-E7C6-7C40-CF35579B5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7CDEC-3C6F-00F1-16CE-E43B31B62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5743D-AD8D-EAB8-F065-F068D2AB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9D9B6-7038-F2C4-7D48-0CEE5847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54233-34BF-629E-907A-D9714464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B4E73-EC92-B550-4916-5B09F30C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5378-558A-624F-9B0B-ABCE04154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3EE66-E41F-389C-579E-8138DC31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87995-E787-8CD8-74CA-C5F8687A4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FF01C-52B0-EDB3-8FA6-03457D2B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8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853E-3615-C8E4-F83C-391AAA397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E4278-0CE7-6259-79D3-08E0D3336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D71B-2E01-BE28-E0EA-6969D809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4482C-2CA5-45A0-3593-41D2A535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23A9-6DC3-0AAD-7853-94A0ECBA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B58E4-FBDB-7774-8243-6D04ABAE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F56F1-B071-0D0B-7D9C-BFEBDD162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59B24-DE7B-E636-377E-3778AF2CE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AA204-4AE7-7F1A-CE6A-301DB7A4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D6DFA-23F6-1644-485B-433BE2B8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BFA09-41A1-EBA3-284C-4A2222FE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9578-68BC-833E-C07D-34BE285A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65736-EDEA-FA99-820A-AB264D7E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52DA7-770D-8DED-4462-645831946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7D73B-22AD-2C4B-2199-CCA7C9925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5B27B-D9E1-4D5D-BD22-A3ADCEAC6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3E5C0-7AEE-1C80-31A6-3C45BAFD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F5E03-6944-FABB-23C6-CA749F59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7A57A-73E8-326A-A5EB-111A29E3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4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DA64-B62E-10B0-04D0-030628E6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B806F6-84EC-2701-1EB9-520930DC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6ACD4-19C4-0667-7003-FD0350C9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B3EC4-DF28-3EDC-E410-819F0F1C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0B94F-1D55-15CA-41C8-AE95C8E9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42598-72E4-E12B-8EB1-2865D26B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6343D-2CDF-FF2D-A63A-D9F6BD6D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842F8-5D55-9B87-7D0D-E7AD9597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83DF2-0344-7BDF-3BD4-1B636A2A1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2C946-40DF-8A18-4A1E-640002F05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09185-5F9E-3FB2-6482-AF192CBE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F5696-AAC5-9C9B-344F-46240D36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08E6-3ED5-15BB-68AE-17D31C06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7243-ADC9-2ABD-589D-1D2C6BF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3A166-0262-24AB-9DCD-F994F0966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C98BC-DDE5-1686-1C36-57314DF40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1EDB0-B110-429E-D798-D6AEC9A2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E9E39-770F-9291-88C9-1AB40FB3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4B3DD-DB81-9D7D-DB5F-BD7DB9B1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F9AFC-C275-3404-1630-BA512D89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D3E6-15B3-1059-F9CA-7CF1F3DE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344B-57C2-FB4E-D449-13498F59B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D7FC-BABA-449B-B925-3C14176FF44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49672-4227-AFD1-A303-BE6C44409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8F982-DF8F-A6AF-72D8-DE3B50F1F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B913-4AFD-4E0C-A70B-A608EA3B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FD62B-E0F3-11C5-5B86-29728F89C771}"/>
              </a:ext>
            </a:extLst>
          </p:cNvPr>
          <p:cNvSpPr txBox="1"/>
          <p:nvPr/>
        </p:nvSpPr>
        <p:spPr>
          <a:xfrm>
            <a:off x="116731" y="1050586"/>
            <a:ext cx="116861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b="1" u="sng" dirty="0"/>
          </a:p>
          <a:p>
            <a:pPr algn="ctr"/>
            <a:r>
              <a:rPr lang="en-US" sz="9600" b="1" u="sng" dirty="0"/>
              <a:t>Basic Soils</a:t>
            </a:r>
          </a:p>
        </p:txBody>
      </p:sp>
    </p:spTree>
    <p:extLst>
      <p:ext uri="{BB962C8B-B14F-4D97-AF65-F5344CB8AC3E}">
        <p14:creationId xmlns:p14="http://schemas.microsoft.com/office/powerpoint/2010/main" val="2386521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651115E-FEA4-708A-61DC-4AA901702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618" y="1539067"/>
            <a:ext cx="6326484" cy="5318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3F7EEC-D872-572E-CD5B-C0C929F4FDC5}"/>
              </a:ext>
            </a:extLst>
          </p:cNvPr>
          <p:cNvSpPr txBox="1"/>
          <p:nvPr/>
        </p:nvSpPr>
        <p:spPr>
          <a:xfrm>
            <a:off x="272374" y="165370"/>
            <a:ext cx="11721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Soil Texture Triangle</a:t>
            </a:r>
          </a:p>
        </p:txBody>
      </p:sp>
    </p:spTree>
    <p:extLst>
      <p:ext uri="{BB962C8B-B14F-4D97-AF65-F5344CB8AC3E}">
        <p14:creationId xmlns:p14="http://schemas.microsoft.com/office/powerpoint/2010/main" val="35383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5C56E-BEEE-28A2-B0D2-E0ECB07C8F34}"/>
              </a:ext>
            </a:extLst>
          </p:cNvPr>
          <p:cNvSpPr txBox="1"/>
          <p:nvPr/>
        </p:nvSpPr>
        <p:spPr>
          <a:xfrm>
            <a:off x="107004" y="77821"/>
            <a:ext cx="11984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Soil Particles</a:t>
            </a:r>
          </a:p>
        </p:txBody>
      </p:sp>
      <p:pic>
        <p:nvPicPr>
          <p:cNvPr id="4" name="Picture 3" descr="Chart, bubble chart&#10;&#10;Description automatically generated">
            <a:extLst>
              <a:ext uri="{FF2B5EF4-FFF2-40B4-BE49-F238E27FC236}">
                <a16:creationId xmlns:a16="http://schemas.microsoft.com/office/drawing/2014/main" id="{CCCE4BA2-C32C-3FAF-8CF0-D3BE9B308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8325"/>
            <a:ext cx="8229600" cy="533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9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3F0C70-CF44-B3A4-18A1-087B7A94C4B3}"/>
              </a:ext>
            </a:extLst>
          </p:cNvPr>
          <p:cNvSpPr txBox="1"/>
          <p:nvPr/>
        </p:nvSpPr>
        <p:spPr>
          <a:xfrm>
            <a:off x="586409" y="99391"/>
            <a:ext cx="1117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Soil Nutrients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DA50F1-942B-9874-C4E0-8917ADDE3981}"/>
              </a:ext>
            </a:extLst>
          </p:cNvPr>
          <p:cNvSpPr txBox="1"/>
          <p:nvPr/>
        </p:nvSpPr>
        <p:spPr>
          <a:xfrm>
            <a:off x="3047189" y="4322192"/>
            <a:ext cx="60943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Ca – Mg – 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5054A-DCF4-E94E-10EB-DE96498A4987}"/>
              </a:ext>
            </a:extLst>
          </p:cNvPr>
          <p:cNvSpPr txBox="1"/>
          <p:nvPr/>
        </p:nvSpPr>
        <p:spPr>
          <a:xfrm>
            <a:off x="2979095" y="1345528"/>
            <a:ext cx="60943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 – P – K </a:t>
            </a:r>
          </a:p>
        </p:txBody>
      </p:sp>
    </p:spTree>
    <p:extLst>
      <p:ext uri="{BB962C8B-B14F-4D97-AF65-F5344CB8AC3E}">
        <p14:creationId xmlns:p14="http://schemas.microsoft.com/office/powerpoint/2010/main" val="65587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seedling&#10;&#10;Description automatically generated with low confidence">
            <a:extLst>
              <a:ext uri="{FF2B5EF4-FFF2-40B4-BE49-F238E27FC236}">
                <a16:creationId xmlns:a16="http://schemas.microsoft.com/office/drawing/2014/main" id="{692CEA0E-13DE-CD1B-6579-DF04306F3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" y="924448"/>
            <a:ext cx="4541854" cy="48634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5EF956-C488-B784-C43E-A08DB983CB9C}"/>
              </a:ext>
            </a:extLst>
          </p:cNvPr>
          <p:cNvSpPr txBox="1"/>
          <p:nvPr/>
        </p:nvSpPr>
        <p:spPr>
          <a:xfrm>
            <a:off x="5566787" y="361741"/>
            <a:ext cx="61797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is Soil?</a:t>
            </a:r>
          </a:p>
          <a:p>
            <a:pPr algn="ctr"/>
            <a:endParaRPr lang="en-US" sz="4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000" dirty="0"/>
              <a:t>Comprised of solids (minerals and organic matter), liquid, and gases.</a:t>
            </a:r>
          </a:p>
          <a:p>
            <a:pPr algn="ctr"/>
            <a:endParaRPr lang="en-US" sz="4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000" dirty="0"/>
              <a:t>Occupies space and occurs on the land surface.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7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277EA1-B89A-8E68-1256-DB878DC5A89C}"/>
              </a:ext>
            </a:extLst>
          </p:cNvPr>
          <p:cNvSpPr txBox="1"/>
          <p:nvPr/>
        </p:nvSpPr>
        <p:spPr>
          <a:xfrm>
            <a:off x="612843" y="457200"/>
            <a:ext cx="110506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 is soil so important to our lives?</a:t>
            </a:r>
          </a:p>
          <a:p>
            <a:pPr algn="ctr"/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Sustains plant and animal life below and above the surface.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Providing support to structures.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Storing and cycling nutrients.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Regulating and partitioning water and solute flow.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Filtering ground water.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2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2E69582E-AB37-7CFD-E36F-A68C59A46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53" y="0"/>
            <a:ext cx="516644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078997-7FAC-C6D9-B3EF-83AD9C356EE6}"/>
              </a:ext>
            </a:extLst>
          </p:cNvPr>
          <p:cNvSpPr txBox="1"/>
          <p:nvPr/>
        </p:nvSpPr>
        <p:spPr>
          <a:xfrm>
            <a:off x="437745" y="301557"/>
            <a:ext cx="56582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Soil varies across the landscape.</a:t>
            </a:r>
          </a:p>
          <a:p>
            <a:endParaRPr lang="en-US" sz="3200" b="1" dirty="0"/>
          </a:p>
          <a:p>
            <a:r>
              <a:rPr lang="en-US" sz="3200" b="1" dirty="0"/>
              <a:t>Soils are dived by regions and class.</a:t>
            </a:r>
          </a:p>
          <a:p>
            <a:endParaRPr lang="en-US" sz="3200" b="1" dirty="0"/>
          </a:p>
          <a:p>
            <a:r>
              <a:rPr lang="en-US" sz="3200" b="1" dirty="0"/>
              <a:t>12 different soil regions in Ohio</a:t>
            </a:r>
          </a:p>
          <a:p>
            <a:endParaRPr lang="en-US" sz="3200" b="1" dirty="0"/>
          </a:p>
          <a:p>
            <a:r>
              <a:rPr lang="en-US" sz="3200" b="1" dirty="0"/>
              <a:t>Lawrence County is split by two different soil regions</a:t>
            </a:r>
          </a:p>
        </p:txBody>
      </p:sp>
    </p:spTree>
    <p:extLst>
      <p:ext uri="{BB962C8B-B14F-4D97-AF65-F5344CB8AC3E}">
        <p14:creationId xmlns:p14="http://schemas.microsoft.com/office/powerpoint/2010/main" val="29599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2D980-120B-2134-8055-EEC67C2E92B6}"/>
              </a:ext>
            </a:extLst>
          </p:cNvPr>
          <p:cNvSpPr txBox="1"/>
          <p:nvPr/>
        </p:nvSpPr>
        <p:spPr>
          <a:xfrm>
            <a:off x="418289" y="369651"/>
            <a:ext cx="1122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4 Basic Processes of Soil 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08E1D7-FE85-3CD8-5FC7-2F4C65D8E46C}"/>
              </a:ext>
            </a:extLst>
          </p:cNvPr>
          <p:cNvSpPr txBox="1"/>
          <p:nvPr/>
        </p:nvSpPr>
        <p:spPr>
          <a:xfrm>
            <a:off x="3424136" y="1741251"/>
            <a:ext cx="6118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6000" dirty="0"/>
              <a:t>Additions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000" dirty="0"/>
              <a:t>Losses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000" dirty="0"/>
              <a:t>Translocations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000" dirty="0"/>
              <a:t>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74984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DB037F-69C5-EE1A-3EE4-457938DA4DE8}"/>
              </a:ext>
            </a:extLst>
          </p:cNvPr>
          <p:cNvSpPr txBox="1"/>
          <p:nvPr/>
        </p:nvSpPr>
        <p:spPr>
          <a:xfrm>
            <a:off x="486383" y="252919"/>
            <a:ext cx="1124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5 Soil Forming Factors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DD41C-D85D-350F-5819-7B826E54D79C}"/>
              </a:ext>
            </a:extLst>
          </p:cNvPr>
          <p:cNvSpPr txBox="1"/>
          <p:nvPr/>
        </p:nvSpPr>
        <p:spPr>
          <a:xfrm>
            <a:off x="1206230" y="1284051"/>
            <a:ext cx="99124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6600" dirty="0"/>
              <a:t>Climate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600" dirty="0"/>
              <a:t>Living Organisms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600" dirty="0"/>
              <a:t>Relief (Topography)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600" dirty="0"/>
              <a:t>Parent Material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66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80467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F8A4EC-60EA-5248-088D-01D1858B39E3}"/>
              </a:ext>
            </a:extLst>
          </p:cNvPr>
          <p:cNvSpPr txBox="1"/>
          <p:nvPr/>
        </p:nvSpPr>
        <p:spPr>
          <a:xfrm>
            <a:off x="116732" y="107004"/>
            <a:ext cx="1189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Soil Horizon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C8C9F872-3648-C28D-B562-3C3E360A8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141" y="693336"/>
            <a:ext cx="9382996" cy="605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8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68F3875E-1134-23DF-BC98-7550F3C1F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0975"/>
            <a:ext cx="76200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5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D9ADE-F7D3-E50D-B1CF-FCFC3E988227}"/>
              </a:ext>
            </a:extLst>
          </p:cNvPr>
          <p:cNvSpPr txBox="1"/>
          <p:nvPr/>
        </p:nvSpPr>
        <p:spPr>
          <a:xfrm>
            <a:off x="246822" y="236077"/>
            <a:ext cx="11698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Soil Texture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B7331-6EEF-12BC-574E-74273DF63165}"/>
              </a:ext>
            </a:extLst>
          </p:cNvPr>
          <p:cNvSpPr txBox="1"/>
          <p:nvPr/>
        </p:nvSpPr>
        <p:spPr>
          <a:xfrm>
            <a:off x="939567" y="1174459"/>
            <a:ext cx="10905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Soil texture refers to the proportion of sand, silt and clay sized particles that make up the mineral fraction of the soil.</a:t>
            </a:r>
          </a:p>
          <a:p>
            <a:pPr algn="l"/>
            <a:endParaRPr lang="en-US" sz="3600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/>
            <a:endParaRPr lang="en-US" sz="3600" dirty="0">
              <a:solidFill>
                <a:srgbClr val="212529"/>
              </a:solidFill>
              <a:latin typeface="Lato" panose="020F0502020204030203" pitchFamily="34" charset="0"/>
            </a:endParaRPr>
          </a:p>
          <a:p>
            <a:pPr algn="ctr"/>
            <a:r>
              <a:rPr lang="en-US" sz="3600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Texture is important because it influences: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amount of water the soil can hold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rate of water movement through the soil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how workable and fertile the soil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7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200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Capper</dc:creator>
  <cp:lastModifiedBy>Matthew Capper</cp:lastModifiedBy>
  <cp:revision>3</cp:revision>
  <dcterms:created xsi:type="dcterms:W3CDTF">2023-04-17T13:15:33Z</dcterms:created>
  <dcterms:modified xsi:type="dcterms:W3CDTF">2023-04-20T14:33:50Z</dcterms:modified>
</cp:coreProperties>
</file>